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448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8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90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87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0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916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42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87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4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847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272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9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94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994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98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497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0E42BF0-7AE8-42D8-B3F1-32958881B958}"/>
              </a:ext>
            </a:extLst>
          </p:cNvPr>
          <p:cNvGrpSpPr/>
          <p:nvPr/>
        </p:nvGrpSpPr>
        <p:grpSpPr>
          <a:xfrm>
            <a:off x="3004789" y="1788204"/>
            <a:ext cx="745447" cy="724521"/>
            <a:chOff x="7352056" y="1731054"/>
            <a:chExt cx="745447" cy="724521"/>
          </a:xfrm>
        </p:grpSpPr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D24F249-070F-4A6D-B139-E8FEDC628EC3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7EA73496-AF5E-44D9-85E7-A9513144EC4A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05BF9C6-3CB1-4540-8FD4-8472DF9CB445}"/>
              </a:ext>
            </a:extLst>
          </p:cNvPr>
          <p:cNvGrpSpPr/>
          <p:nvPr/>
        </p:nvGrpSpPr>
        <p:grpSpPr>
          <a:xfrm>
            <a:off x="3004789" y="3331254"/>
            <a:ext cx="745447" cy="724521"/>
            <a:chOff x="7352056" y="1731054"/>
            <a:chExt cx="745447" cy="724521"/>
          </a:xfrm>
        </p:grpSpPr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8E72175D-3A1D-4C61-B935-F44C896EAB71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F960102F-F43C-404A-9ED9-706FADA8263F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177B6593-9031-4685-AB62-56DB50BFADA6}"/>
              </a:ext>
            </a:extLst>
          </p:cNvPr>
          <p:cNvGrpSpPr/>
          <p:nvPr/>
        </p:nvGrpSpPr>
        <p:grpSpPr>
          <a:xfrm>
            <a:off x="3004789" y="4702854"/>
            <a:ext cx="745447" cy="724521"/>
            <a:chOff x="7352056" y="1731054"/>
            <a:chExt cx="745447" cy="724521"/>
          </a:xfrm>
        </p:grpSpPr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67BFAF3A-FEA4-4CAF-A7F2-2125E12AED5C}"/>
                </a:ext>
              </a:extLst>
            </p:cNvPr>
            <p:cNvSpPr/>
            <p:nvPr/>
          </p:nvSpPr>
          <p:spPr>
            <a:xfrm>
              <a:off x="7657031" y="2015103"/>
              <a:ext cx="440472" cy="440472"/>
            </a:xfrm>
            <a:prstGeom prst="ellipse">
              <a:avLst/>
            </a:prstGeom>
            <a:solidFill>
              <a:srgbClr val="448B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0D2CA41A-337D-48BE-8500-5D99F421261B}"/>
                </a:ext>
              </a:extLst>
            </p:cNvPr>
            <p:cNvSpPr/>
            <p:nvPr/>
          </p:nvSpPr>
          <p:spPr>
            <a:xfrm>
              <a:off x="7352056" y="1731054"/>
              <a:ext cx="612271" cy="612271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4" name="吹き出し: 円形 33">
            <a:extLst>
              <a:ext uri="{FF2B5EF4-FFF2-40B4-BE49-F238E27FC236}">
                <a16:creationId xmlns:a16="http://schemas.microsoft.com/office/drawing/2014/main" id="{EDB0C885-E395-4A16-9589-A808134F7CD2}"/>
              </a:ext>
            </a:extLst>
          </p:cNvPr>
          <p:cNvSpPr/>
          <p:nvPr/>
        </p:nvSpPr>
        <p:spPr>
          <a:xfrm>
            <a:off x="176321" y="134746"/>
            <a:ext cx="1569661" cy="738966"/>
          </a:xfrm>
          <a:prstGeom prst="wedgeEllipseCallout">
            <a:avLst>
              <a:gd name="adj1" fmla="val 50080"/>
              <a:gd name="adj2" fmla="val 57061"/>
            </a:avLst>
          </a:prstGeom>
          <a:solidFill>
            <a:srgbClr val="00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Rectangle 71"/>
          <p:cNvSpPr>
            <a:spLocks noChangeArrowheads="1"/>
          </p:cNvSpPr>
          <p:nvPr/>
        </p:nvSpPr>
        <p:spPr bwMode="auto">
          <a:xfrm>
            <a:off x="0" y="8953500"/>
            <a:ext cx="6859997" cy="952500"/>
          </a:xfrm>
          <a:prstGeom prst="rect">
            <a:avLst/>
          </a:prstGeom>
          <a:solidFill>
            <a:srgbClr val="008000"/>
          </a:solidFill>
          <a:ln>
            <a:noFill/>
          </a:ln>
          <a:extLst/>
        </p:spPr>
        <p:txBody>
          <a:bodyPr vert="horz" wrap="square" lIns="57491" tIns="28746" rIns="57491" bIns="28746" numCol="1" anchor="t" anchorCtr="0" compatLnSpc="1">
            <a:prstTxWarp prst="textNoShape">
              <a:avLst/>
            </a:prstTxWarp>
          </a:bodyPr>
          <a:lstStyle/>
          <a:p>
            <a:endParaRPr lang="ja-JP" altLang="en-US" sz="1132"/>
          </a:p>
        </p:txBody>
      </p:sp>
      <p:sp>
        <p:nvSpPr>
          <p:cNvPr id="6" name="Rectangle 72"/>
          <p:cNvSpPr>
            <a:spLocks noChangeArrowheads="1"/>
          </p:cNvSpPr>
          <p:nvPr/>
        </p:nvSpPr>
        <p:spPr bwMode="auto">
          <a:xfrm>
            <a:off x="197625" y="9666254"/>
            <a:ext cx="6514063" cy="125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住所■■■■■■■■■■■■■■■■　営業時間■■■■■■■■■■■　TEL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00-0000-0000</a:t>
            </a:r>
            <a:r>
              <a:rPr lang="en-US" altLang="ja-JP" sz="817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/FAX0000-0000-0000</a:t>
            </a:r>
            <a:endParaRPr lang="ja-JP" altLang="ja-JP" sz="1132" dirty="0"/>
          </a:p>
        </p:txBody>
      </p:sp>
      <p:sp>
        <p:nvSpPr>
          <p:cNvPr id="7" name="Rectangle 73"/>
          <p:cNvSpPr>
            <a:spLocks noChangeArrowheads="1"/>
          </p:cNvSpPr>
          <p:nvPr/>
        </p:nvSpPr>
        <p:spPr bwMode="auto">
          <a:xfrm>
            <a:off x="197625" y="9210501"/>
            <a:ext cx="46352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74883"/>
            <a:r>
              <a:rPr lang="en-US" altLang="ja-JP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MOS</a:t>
            </a:r>
            <a:r>
              <a:rPr lang="ja-JP" altLang="en-US" sz="27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株式会社</a:t>
            </a:r>
            <a:endParaRPr lang="ja-JP" altLang="ja-JP" sz="27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82121EB5-4FE8-447E-843F-2C1475D456FE}"/>
              </a:ext>
            </a:extLst>
          </p:cNvPr>
          <p:cNvSpPr txBox="1"/>
          <p:nvPr/>
        </p:nvSpPr>
        <p:spPr>
          <a:xfrm>
            <a:off x="260505" y="1038380"/>
            <a:ext cx="633699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スマホ、タブレットで注文ができます</a:t>
            </a:r>
            <a:r>
              <a:rPr kumimoji="1" lang="en-US" altLang="ja-JP" sz="27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27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C7EB948-90CB-43D5-8302-B634472CF64D}"/>
              </a:ext>
            </a:extLst>
          </p:cNvPr>
          <p:cNvSpPr txBox="1"/>
          <p:nvPr/>
        </p:nvSpPr>
        <p:spPr>
          <a:xfrm>
            <a:off x="289783" y="35907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お手持ちの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9B42D71-2E37-4C21-9927-CD6FB03711B4}"/>
              </a:ext>
            </a:extLst>
          </p:cNvPr>
          <p:cNvSpPr txBox="1"/>
          <p:nvPr/>
        </p:nvSpPr>
        <p:spPr>
          <a:xfrm>
            <a:off x="3654441" y="16741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無料で使える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18DCF8B-D518-4563-A882-B796A133B0DA}"/>
              </a:ext>
            </a:extLst>
          </p:cNvPr>
          <p:cNvSpPr txBox="1"/>
          <p:nvPr/>
        </p:nvSpPr>
        <p:spPr>
          <a:xfrm>
            <a:off x="3654441" y="320525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最短３タップで注文完了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DEE6D7E9-068C-45D2-BA4C-FEB7CB3C20B2}"/>
              </a:ext>
            </a:extLst>
          </p:cNvPr>
          <p:cNvSpPr txBox="1"/>
          <p:nvPr/>
        </p:nvSpPr>
        <p:spPr>
          <a:xfrm>
            <a:off x="3654441" y="458659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場所、時間を気にせず注文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482658C6-5E69-4697-A4D5-37914FD55AD8}"/>
              </a:ext>
            </a:extLst>
          </p:cNvPr>
          <p:cNvSpPr txBox="1"/>
          <p:nvPr/>
        </p:nvSpPr>
        <p:spPr>
          <a:xfrm>
            <a:off x="2744331" y="5959872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ご利用方法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81DB745-828F-4827-8C7B-50196A59A943}"/>
              </a:ext>
            </a:extLst>
          </p:cNvPr>
          <p:cNvSpPr txBox="1"/>
          <p:nvPr/>
        </p:nvSpPr>
        <p:spPr>
          <a:xfrm>
            <a:off x="964858" y="6453479"/>
            <a:ext cx="340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MOS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株式会社へご連絡ください。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7F40FB69-8C32-46C7-B98C-8827C35442F9}"/>
              </a:ext>
            </a:extLst>
          </p:cNvPr>
          <p:cNvSpPr txBox="1"/>
          <p:nvPr/>
        </p:nvSpPr>
        <p:spPr>
          <a:xfrm>
            <a:off x="964858" y="8146509"/>
            <a:ext cx="35285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ID</a:t>
            </a:r>
            <a:r>
              <a:rPr kumimoji="1" lang="ja-JP" altLang="en-US" sz="16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</a:t>
            </a:r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パスワードを入力してログイン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D37A4EC6-0C89-4033-9B80-413F24680DD5}"/>
              </a:ext>
            </a:extLst>
          </p:cNvPr>
          <p:cNvSpPr txBox="1"/>
          <p:nvPr/>
        </p:nvSpPr>
        <p:spPr>
          <a:xfrm>
            <a:off x="964858" y="6799578"/>
            <a:ext cx="5391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スマホで発注サービスの旨とメールアドレスをお伝えください。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メールアドレス宛にログイン情報をお送り致します。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FEE3EA92-0F0D-4A9D-ABF1-C12DEBEA13F0}"/>
              </a:ext>
            </a:extLst>
          </p:cNvPr>
          <p:cNvSpPr txBox="1"/>
          <p:nvPr/>
        </p:nvSpPr>
        <p:spPr>
          <a:xfrm>
            <a:off x="964858" y="8485063"/>
            <a:ext cx="5570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ログイン情報を基に発注サービスへログインしてご利用ください。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EEA3A00-4D5D-40D8-AF17-980F3C3E763F}"/>
              </a:ext>
            </a:extLst>
          </p:cNvPr>
          <p:cNvSpPr txBox="1"/>
          <p:nvPr/>
        </p:nvSpPr>
        <p:spPr>
          <a:xfrm>
            <a:off x="3654441" y="2020160"/>
            <a:ext cx="2877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サービスのご利用に費用は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一切かかりません。商品注文先の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企業様から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ID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とパスワードを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発行してもらうだけ。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157683B3-F98C-4AFD-A86F-1960805FA59C}"/>
              </a:ext>
            </a:extLst>
          </p:cNvPr>
          <p:cNvSpPr txBox="1"/>
          <p:nvPr/>
        </p:nvSpPr>
        <p:spPr>
          <a:xfrm>
            <a:off x="3654441" y="3551240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スマホ、タブレットから注文画面を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開いてから最短</a:t>
            </a:r>
            <a:r>
              <a:rPr kumimoji="1"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タップで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注文が完了します。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B60DFBCB-E519-4134-9AE9-8D94F2C000D4}"/>
              </a:ext>
            </a:extLst>
          </p:cNvPr>
          <p:cNvSpPr txBox="1"/>
          <p:nvPr/>
        </p:nvSpPr>
        <p:spPr>
          <a:xfrm>
            <a:off x="3654441" y="493750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いつでもどこでも、スマホがあれば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気軽に商品が注文できます。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61628B25-5655-4DBE-9B35-CA43289CD54D}"/>
              </a:ext>
            </a:extLst>
          </p:cNvPr>
          <p:cNvSpPr/>
          <p:nvPr/>
        </p:nvSpPr>
        <p:spPr>
          <a:xfrm>
            <a:off x="176321" y="5921772"/>
            <a:ext cx="6474849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FED0E4D8-8311-454F-AA2C-3A54DC549CED}"/>
              </a:ext>
            </a:extLst>
          </p:cNvPr>
          <p:cNvGrpSpPr/>
          <p:nvPr/>
        </p:nvGrpSpPr>
        <p:grpSpPr>
          <a:xfrm>
            <a:off x="176321" y="6564504"/>
            <a:ext cx="788537" cy="788537"/>
            <a:chOff x="176321" y="6564504"/>
            <a:chExt cx="788537" cy="788537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88ECF7E-06A6-47CB-818F-9256C65907E6}"/>
                </a:ext>
              </a:extLst>
            </p:cNvPr>
            <p:cNvSpPr/>
            <p:nvPr/>
          </p:nvSpPr>
          <p:spPr>
            <a:xfrm>
              <a:off x="176321" y="6564504"/>
              <a:ext cx="788537" cy="788537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6C5C08D4-61AB-47B4-B5F4-654D911BA547}"/>
                </a:ext>
              </a:extLst>
            </p:cNvPr>
            <p:cNvSpPr/>
            <p:nvPr/>
          </p:nvSpPr>
          <p:spPr>
            <a:xfrm>
              <a:off x="213531" y="6601715"/>
              <a:ext cx="714117" cy="714115"/>
            </a:xfrm>
            <a:prstGeom prst="ellipse">
              <a:avLst/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DF95D68D-F20E-46FF-A3AA-A4E0DDC6ED95}"/>
              </a:ext>
            </a:extLst>
          </p:cNvPr>
          <p:cNvSpPr txBox="1"/>
          <p:nvPr/>
        </p:nvSpPr>
        <p:spPr>
          <a:xfrm>
            <a:off x="305132" y="6755657"/>
            <a:ext cx="5309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</a:t>
            </a: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327FB63B-7307-4C13-AACB-07106C71BA83}"/>
              </a:ext>
            </a:extLst>
          </p:cNvPr>
          <p:cNvGrpSpPr/>
          <p:nvPr/>
        </p:nvGrpSpPr>
        <p:grpSpPr>
          <a:xfrm>
            <a:off x="176321" y="8075804"/>
            <a:ext cx="788537" cy="788537"/>
            <a:chOff x="176321" y="6564504"/>
            <a:chExt cx="788537" cy="788537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B6F5B1D9-A466-47FE-84D7-3D668A18F6EC}"/>
                </a:ext>
              </a:extLst>
            </p:cNvPr>
            <p:cNvSpPr/>
            <p:nvPr/>
          </p:nvSpPr>
          <p:spPr>
            <a:xfrm>
              <a:off x="176321" y="6564504"/>
              <a:ext cx="788537" cy="788537"/>
            </a:xfrm>
            <a:prstGeom prst="ellipse">
              <a:avLst/>
            </a:prstGeom>
            <a:noFill/>
            <a:ln w="28575">
              <a:solidFill>
                <a:srgbClr val="008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8EE6D2C-D696-4DC7-9EA0-D8BC80C1C351}"/>
                </a:ext>
              </a:extLst>
            </p:cNvPr>
            <p:cNvSpPr/>
            <p:nvPr/>
          </p:nvSpPr>
          <p:spPr>
            <a:xfrm>
              <a:off x="213531" y="6601715"/>
              <a:ext cx="714117" cy="714115"/>
            </a:xfrm>
            <a:prstGeom prst="ellipse">
              <a:avLst/>
            </a:prstGeom>
            <a:solidFill>
              <a:srgbClr val="008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1677161-A6F1-4CC1-A747-173C206745C4}"/>
              </a:ext>
            </a:extLst>
          </p:cNvPr>
          <p:cNvSpPr txBox="1"/>
          <p:nvPr/>
        </p:nvSpPr>
        <p:spPr>
          <a:xfrm>
            <a:off x="305131" y="8266957"/>
            <a:ext cx="53091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7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D60E884-56A6-461D-80C1-ACDEE3B3742C}"/>
              </a:ext>
            </a:extLst>
          </p:cNvPr>
          <p:cNvSpPr txBox="1"/>
          <p:nvPr/>
        </p:nvSpPr>
        <p:spPr>
          <a:xfrm>
            <a:off x="1730837" y="367352"/>
            <a:ext cx="4801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スマホで発注サービス</a:t>
            </a: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C430CDDA-47F4-4A19-BD1B-8FD826A6C7CB}"/>
              </a:ext>
            </a:extLst>
          </p:cNvPr>
          <p:cNvSpPr txBox="1"/>
          <p:nvPr/>
        </p:nvSpPr>
        <p:spPr>
          <a:xfrm>
            <a:off x="964858" y="754311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b="1" dirty="0">
                <a:solidFill>
                  <a:srgbClr val="008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担当者連絡先</a:t>
            </a: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809CFB5-57BB-4B2C-9995-4F2B233F301E}"/>
              </a:ext>
            </a:extLst>
          </p:cNvPr>
          <p:cNvGrpSpPr/>
          <p:nvPr/>
        </p:nvGrpSpPr>
        <p:grpSpPr>
          <a:xfrm>
            <a:off x="2071500" y="7427013"/>
            <a:ext cx="3052481" cy="555211"/>
            <a:chOff x="2189029" y="7471463"/>
            <a:chExt cx="3052481" cy="555211"/>
          </a:xfrm>
        </p:grpSpPr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1AE70565-F113-4686-B992-7880ED71E7D2}"/>
                </a:ext>
              </a:extLst>
            </p:cNvPr>
            <p:cNvSpPr/>
            <p:nvPr/>
          </p:nvSpPr>
          <p:spPr>
            <a:xfrm>
              <a:off x="2189029" y="7764833"/>
              <a:ext cx="783708" cy="221282"/>
            </a:xfrm>
            <a:prstGeom prst="roundRect">
              <a:avLst>
                <a:gd name="adj" fmla="val 1379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3CAF9006-CCC9-4D1D-B762-AB04568CA53E}"/>
                </a:ext>
              </a:extLst>
            </p:cNvPr>
            <p:cNvSpPr txBox="1"/>
            <p:nvPr/>
          </p:nvSpPr>
          <p:spPr>
            <a:xfrm>
              <a:off x="2948638" y="7475355"/>
              <a:ext cx="14734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0000-0000-0000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53C22885-955A-46CE-B07C-BBD716956F9A}"/>
                </a:ext>
              </a:extLst>
            </p:cNvPr>
            <p:cNvSpPr txBox="1"/>
            <p:nvPr/>
          </p:nvSpPr>
          <p:spPr>
            <a:xfrm>
              <a:off x="2948638" y="7749675"/>
              <a:ext cx="22928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xxxxxxxxxxxx@xxxxxx.co.jp</a:t>
              </a:r>
              <a:endPara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A700F53B-9A23-44C2-B944-1080EC5CE098}"/>
                </a:ext>
              </a:extLst>
            </p:cNvPr>
            <p:cNvSpPr txBox="1"/>
            <p:nvPr/>
          </p:nvSpPr>
          <p:spPr>
            <a:xfrm>
              <a:off x="2334662" y="7767752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メール</a:t>
              </a:r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B1DA9568-C761-4C00-A329-AA42EA9116FE}"/>
                </a:ext>
              </a:extLst>
            </p:cNvPr>
            <p:cNvSpPr/>
            <p:nvPr/>
          </p:nvSpPr>
          <p:spPr>
            <a:xfrm>
              <a:off x="2189029" y="7471463"/>
              <a:ext cx="783708" cy="221282"/>
            </a:xfrm>
            <a:prstGeom prst="roundRect">
              <a:avLst>
                <a:gd name="adj" fmla="val 13797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7405F3A3-1E1B-4A56-B745-1D7148ED820B}"/>
                </a:ext>
              </a:extLst>
            </p:cNvPr>
            <p:cNvSpPr txBox="1"/>
            <p:nvPr/>
          </p:nvSpPr>
          <p:spPr>
            <a:xfrm>
              <a:off x="2283366" y="7474382"/>
              <a:ext cx="59503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電話番号</a:t>
              </a:r>
            </a:p>
          </p:txBody>
        </p:sp>
      </p:grpSp>
      <p:pic>
        <p:nvPicPr>
          <p:cNvPr id="49" name="図 48">
            <a:extLst>
              <a:ext uri="{FF2B5EF4-FFF2-40B4-BE49-F238E27FC236}">
                <a16:creationId xmlns:a16="http://schemas.microsoft.com/office/drawing/2014/main" id="{449516B5-5A62-4E1D-8C34-7DFEC45B2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48" y="1671793"/>
            <a:ext cx="2061054" cy="412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52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</TotalTime>
  <Words>170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AKIRA KAWAGOE</dc:creator>
  <cp:lastModifiedBy>岸 孝紀</cp:lastModifiedBy>
  <cp:revision>19</cp:revision>
  <dcterms:created xsi:type="dcterms:W3CDTF">2016-06-05T06:16:39Z</dcterms:created>
  <dcterms:modified xsi:type="dcterms:W3CDTF">2019-01-25T00:16:17Z</dcterms:modified>
</cp:coreProperties>
</file>