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9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596A7"/>
    <a:srgbClr val="B51D1D"/>
    <a:srgbClr val="FFEBEB"/>
    <a:srgbClr val="C71B1B"/>
    <a:srgbClr val="FFD5D5"/>
    <a:srgbClr val="FFBDBD"/>
    <a:srgbClr val="8C1616"/>
    <a:srgbClr val="E45252"/>
    <a:srgbClr val="008000"/>
    <a:srgbClr val="448B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58" autoAdjust="0"/>
    <p:restoredTop sz="94660"/>
  </p:normalViewPr>
  <p:slideViewPr>
    <p:cSldViewPr snapToGrid="0">
      <p:cViewPr varScale="1">
        <p:scale>
          <a:sx n="79" d="100"/>
          <a:sy n="79" d="100"/>
        </p:scale>
        <p:origin x="3090" y="114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dirty="0"/>
              <a:t>1/25/2019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49871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dirty="0"/>
              <a:t>1/25/2019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76065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dirty="0"/>
              <a:t>1/25/2019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49166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957B8C3A-2B57-4A84-B046-4A2C272B256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97952" y="1131637"/>
            <a:ext cx="2033588" cy="2116138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kumimoji="1" lang="ja-JP" altLang="en-US" dirty="0"/>
              <a:t>注文画面のスクリーンショットをはめ込んでください。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220429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dirty="0"/>
              <a:t>1/25/2019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38799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dirty="0"/>
              <a:t>1/25/2019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348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dirty="0"/>
              <a:t>1/25/2019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08477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dirty="0"/>
              <a:t>1/25/2019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52729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dirty="0"/>
              <a:t>1/25/2019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0198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dirty="0"/>
              <a:t>1/25/2019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5947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dirty="0"/>
              <a:t>1/25/2019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1994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dirty="0"/>
              <a:t>1/25/2019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99851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2497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楕円 94">
            <a:extLst>
              <a:ext uri="{FF2B5EF4-FFF2-40B4-BE49-F238E27FC236}">
                <a16:creationId xmlns:a16="http://schemas.microsoft.com/office/drawing/2014/main" id="{8FC530D6-800F-4E51-8F1A-15802DEE40E4}"/>
              </a:ext>
            </a:extLst>
          </p:cNvPr>
          <p:cNvSpPr/>
          <p:nvPr/>
        </p:nvSpPr>
        <p:spPr>
          <a:xfrm>
            <a:off x="179377" y="450320"/>
            <a:ext cx="1995458" cy="1995452"/>
          </a:xfrm>
          <a:prstGeom prst="ellipse">
            <a:avLst/>
          </a:prstGeom>
          <a:solidFill>
            <a:srgbClr val="1596A7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Rectangle 71"/>
          <p:cNvSpPr>
            <a:spLocks noChangeArrowheads="1"/>
          </p:cNvSpPr>
          <p:nvPr/>
        </p:nvSpPr>
        <p:spPr bwMode="auto">
          <a:xfrm>
            <a:off x="0" y="8953500"/>
            <a:ext cx="6859997" cy="9525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  <a:extLst/>
        </p:spPr>
        <p:txBody>
          <a:bodyPr vert="horz" wrap="square" lIns="57491" tIns="28746" rIns="57491" bIns="28746" numCol="1" anchor="t" anchorCtr="0" compatLnSpc="1">
            <a:prstTxWarp prst="textNoShape">
              <a:avLst/>
            </a:prstTxWarp>
          </a:bodyPr>
          <a:lstStyle/>
          <a:p>
            <a:endParaRPr lang="ja-JP" altLang="en-US" sz="1132"/>
          </a:p>
        </p:txBody>
      </p:sp>
      <p:sp>
        <p:nvSpPr>
          <p:cNvPr id="6" name="Rectangle 72"/>
          <p:cNvSpPr>
            <a:spLocks noChangeArrowheads="1"/>
          </p:cNvSpPr>
          <p:nvPr/>
        </p:nvSpPr>
        <p:spPr bwMode="auto">
          <a:xfrm>
            <a:off x="197625" y="9666254"/>
            <a:ext cx="6514063" cy="125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74883"/>
            <a:r>
              <a:rPr lang="ja-JP" altLang="ja-JP" sz="817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住所■■■■■■■■■■■■■■■■　営業時間■■■■■■■■■■■　TEL</a:t>
            </a:r>
            <a:r>
              <a:rPr lang="en-US" altLang="ja-JP" sz="817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lang="ja-JP" altLang="ja-JP" sz="817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00-0000-0000</a:t>
            </a:r>
            <a:r>
              <a:rPr lang="en-US" altLang="ja-JP" sz="817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/FAX0000-0000-0000</a:t>
            </a:r>
            <a:endParaRPr lang="ja-JP" altLang="ja-JP" sz="1132" dirty="0"/>
          </a:p>
        </p:txBody>
      </p:sp>
      <p:sp>
        <p:nvSpPr>
          <p:cNvPr id="7" name="Rectangle 73"/>
          <p:cNvSpPr>
            <a:spLocks noChangeArrowheads="1"/>
          </p:cNvSpPr>
          <p:nvPr/>
        </p:nvSpPr>
        <p:spPr bwMode="auto">
          <a:xfrm>
            <a:off x="197625" y="9210501"/>
            <a:ext cx="4635214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74883"/>
            <a:r>
              <a:rPr lang="en-US" altLang="ja-JP" sz="2700" b="1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MOS</a:t>
            </a:r>
            <a:r>
              <a:rPr lang="ja-JP" altLang="en-US" sz="2700" b="1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株式会社</a:t>
            </a:r>
            <a:endParaRPr lang="ja-JP" altLang="ja-JP" sz="2700" dirty="0"/>
          </a:p>
        </p:txBody>
      </p:sp>
      <p:sp>
        <p:nvSpPr>
          <p:cNvPr id="83" name="テキスト ボックス 82">
            <a:extLst>
              <a:ext uri="{FF2B5EF4-FFF2-40B4-BE49-F238E27FC236}">
                <a16:creationId xmlns:a16="http://schemas.microsoft.com/office/drawing/2014/main" id="{E680B858-06D4-4A20-8AA9-C8B62E72C103}"/>
              </a:ext>
            </a:extLst>
          </p:cNvPr>
          <p:cNvSpPr txBox="1"/>
          <p:nvPr/>
        </p:nvSpPr>
        <p:spPr>
          <a:xfrm>
            <a:off x="179377" y="2447927"/>
            <a:ext cx="341632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b="1" dirty="0">
                <a:solidFill>
                  <a:srgbClr val="1596A7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スマホ、</a:t>
            </a:r>
            <a:endParaRPr kumimoji="1" lang="en-US" altLang="ja-JP" sz="3600" b="1" dirty="0">
              <a:solidFill>
                <a:srgbClr val="1596A7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kumimoji="1" lang="ja-JP" altLang="en-US" sz="3600" b="1" dirty="0">
                <a:solidFill>
                  <a:srgbClr val="1596A7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タブレットで</a:t>
            </a:r>
            <a:endParaRPr kumimoji="1" lang="en-US" altLang="ja-JP" sz="3600" b="1" dirty="0">
              <a:solidFill>
                <a:srgbClr val="1596A7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kumimoji="1" lang="ja-JP" altLang="en-US" sz="3600" b="1" dirty="0">
                <a:solidFill>
                  <a:srgbClr val="1596A7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ご注文ください</a:t>
            </a:r>
          </a:p>
        </p:txBody>
      </p:sp>
      <p:sp>
        <p:nvSpPr>
          <p:cNvPr id="84" name="Rectangle 71">
            <a:extLst>
              <a:ext uri="{FF2B5EF4-FFF2-40B4-BE49-F238E27FC236}">
                <a16:creationId xmlns:a16="http://schemas.microsoft.com/office/drawing/2014/main" id="{116DA02B-9284-45FD-AA91-6CE43302DC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420430"/>
            <a:ext cx="6859997" cy="368237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xtLst/>
        </p:spPr>
        <p:txBody>
          <a:bodyPr vert="horz" wrap="square" lIns="57491" tIns="28746" rIns="57491" bIns="28746" numCol="1" anchor="t" anchorCtr="0" compatLnSpc="1">
            <a:prstTxWarp prst="textNoShape">
              <a:avLst/>
            </a:prstTxWarp>
          </a:bodyPr>
          <a:lstStyle/>
          <a:p>
            <a:endParaRPr lang="ja-JP" altLang="en-US" sz="1132"/>
          </a:p>
        </p:txBody>
      </p:sp>
      <p:pic>
        <p:nvPicPr>
          <p:cNvPr id="88" name="図 87">
            <a:extLst>
              <a:ext uri="{FF2B5EF4-FFF2-40B4-BE49-F238E27FC236}">
                <a16:creationId xmlns:a16="http://schemas.microsoft.com/office/drawing/2014/main" id="{4EDD6D56-A1C5-4580-BBDA-26D8C1EF64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5447" y="280001"/>
            <a:ext cx="3082554" cy="4141153"/>
          </a:xfrm>
          <a:prstGeom prst="rect">
            <a:avLst/>
          </a:prstGeom>
        </p:spPr>
      </p:pic>
      <p:sp>
        <p:nvSpPr>
          <p:cNvPr id="89" name="図プレースホルダー 1">
            <a:extLst>
              <a:ext uri="{FF2B5EF4-FFF2-40B4-BE49-F238E27FC236}">
                <a16:creationId xmlns:a16="http://schemas.microsoft.com/office/drawing/2014/main" id="{DF4BF57B-1E1C-438C-8653-7E0C83355E3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203699" y="741492"/>
            <a:ext cx="1577939" cy="2814507"/>
          </a:xfrm>
        </p:spPr>
      </p:sp>
      <p:sp>
        <p:nvSpPr>
          <p:cNvPr id="96" name="テキスト ボックス 95">
            <a:extLst>
              <a:ext uri="{FF2B5EF4-FFF2-40B4-BE49-F238E27FC236}">
                <a16:creationId xmlns:a16="http://schemas.microsoft.com/office/drawing/2014/main" id="{57F1BC9A-467E-45AC-85FE-9B3437360334}"/>
              </a:ext>
            </a:extLst>
          </p:cNvPr>
          <p:cNvSpPr txBox="1"/>
          <p:nvPr/>
        </p:nvSpPr>
        <p:spPr>
          <a:xfrm>
            <a:off x="392277" y="1393795"/>
            <a:ext cx="15696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商品の注文が</a:t>
            </a:r>
            <a:endParaRPr kumimoji="1" lang="en-US" altLang="ja-JP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さらに簡単に</a:t>
            </a:r>
            <a:endParaRPr kumimoji="1" lang="en-US" altLang="ja-JP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なりました</a:t>
            </a:r>
            <a:r>
              <a:rPr kumimoji="1" lang="en-US" altLang="ja-JP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!!</a:t>
            </a:r>
            <a:endParaRPr kumimoji="1" lang="ja-JP" altLang="en-US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cxnSp>
        <p:nvCxnSpPr>
          <p:cNvPr id="98" name="直線コネクタ 97">
            <a:extLst>
              <a:ext uri="{FF2B5EF4-FFF2-40B4-BE49-F238E27FC236}">
                <a16:creationId xmlns:a16="http://schemas.microsoft.com/office/drawing/2014/main" id="{9484A45E-3159-4673-98D2-34AB970969FE}"/>
              </a:ext>
            </a:extLst>
          </p:cNvPr>
          <p:cNvCxnSpPr/>
          <p:nvPr/>
        </p:nvCxnSpPr>
        <p:spPr>
          <a:xfrm>
            <a:off x="257944" y="1287393"/>
            <a:ext cx="183832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テキスト ボックス 100">
            <a:extLst>
              <a:ext uri="{FF2B5EF4-FFF2-40B4-BE49-F238E27FC236}">
                <a16:creationId xmlns:a16="http://schemas.microsoft.com/office/drawing/2014/main" id="{620E32AE-C962-4CDF-9BFD-D5A76674CD1F}"/>
              </a:ext>
            </a:extLst>
          </p:cNvPr>
          <p:cNvSpPr txBox="1"/>
          <p:nvPr/>
        </p:nvSpPr>
        <p:spPr>
          <a:xfrm>
            <a:off x="276863" y="852845"/>
            <a:ext cx="1800494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1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スグに使える</a:t>
            </a:r>
          </a:p>
        </p:txBody>
      </p:sp>
      <p:sp>
        <p:nvSpPr>
          <p:cNvPr id="105" name="テキスト ボックス 104">
            <a:extLst>
              <a:ext uri="{FF2B5EF4-FFF2-40B4-BE49-F238E27FC236}">
                <a16:creationId xmlns:a16="http://schemas.microsoft.com/office/drawing/2014/main" id="{2F11736E-CE95-450B-A7DF-841F2D2082B7}"/>
              </a:ext>
            </a:extLst>
          </p:cNvPr>
          <p:cNvSpPr txBox="1"/>
          <p:nvPr/>
        </p:nvSpPr>
        <p:spPr>
          <a:xfrm>
            <a:off x="435219" y="8301687"/>
            <a:ext cx="26035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ご利用の際は</a:t>
            </a:r>
            <a:endParaRPr kumimoji="1" lang="en-US" altLang="ja-JP" sz="12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kumimoji="1" lang="en-US" altLang="ja-JP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MOS</a:t>
            </a:r>
            <a:r>
              <a:rPr kumimoji="1"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株式会社へご連絡ください。</a:t>
            </a:r>
          </a:p>
        </p:txBody>
      </p:sp>
      <p:sp>
        <p:nvSpPr>
          <p:cNvPr id="107" name="四角形: 角を丸くする 106">
            <a:extLst>
              <a:ext uri="{FF2B5EF4-FFF2-40B4-BE49-F238E27FC236}">
                <a16:creationId xmlns:a16="http://schemas.microsoft.com/office/drawing/2014/main" id="{E48FFACE-161B-457F-B154-0827FA212DE4}"/>
              </a:ext>
            </a:extLst>
          </p:cNvPr>
          <p:cNvSpPr/>
          <p:nvPr/>
        </p:nvSpPr>
        <p:spPr>
          <a:xfrm>
            <a:off x="3567122" y="8548284"/>
            <a:ext cx="783708" cy="221282"/>
          </a:xfrm>
          <a:prstGeom prst="roundRect">
            <a:avLst>
              <a:gd name="adj" fmla="val 13797"/>
            </a:avLst>
          </a:prstGeom>
          <a:solidFill>
            <a:srgbClr val="1596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8" name="テキスト ボックス 107">
            <a:extLst>
              <a:ext uri="{FF2B5EF4-FFF2-40B4-BE49-F238E27FC236}">
                <a16:creationId xmlns:a16="http://schemas.microsoft.com/office/drawing/2014/main" id="{56471CFC-B982-4A85-895E-9F514C4DAEA5}"/>
              </a:ext>
            </a:extLst>
          </p:cNvPr>
          <p:cNvSpPr txBox="1"/>
          <p:nvPr/>
        </p:nvSpPr>
        <p:spPr>
          <a:xfrm>
            <a:off x="4326731" y="8258806"/>
            <a:ext cx="14734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0000-0000-0000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9" name="テキスト ボックス 108">
            <a:extLst>
              <a:ext uri="{FF2B5EF4-FFF2-40B4-BE49-F238E27FC236}">
                <a16:creationId xmlns:a16="http://schemas.microsoft.com/office/drawing/2014/main" id="{F19E18A9-DE21-4962-B570-ADE62BD40D51}"/>
              </a:ext>
            </a:extLst>
          </p:cNvPr>
          <p:cNvSpPr txBox="1"/>
          <p:nvPr/>
        </p:nvSpPr>
        <p:spPr>
          <a:xfrm>
            <a:off x="4326731" y="8533126"/>
            <a:ext cx="22928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xxxxxxxxxxxx@xxxxxx.co.jp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10" name="テキスト ボックス 109">
            <a:extLst>
              <a:ext uri="{FF2B5EF4-FFF2-40B4-BE49-F238E27FC236}">
                <a16:creationId xmlns:a16="http://schemas.microsoft.com/office/drawing/2014/main" id="{6D11CE55-86D0-4459-A82B-B1BC08821373}"/>
              </a:ext>
            </a:extLst>
          </p:cNvPr>
          <p:cNvSpPr txBox="1"/>
          <p:nvPr/>
        </p:nvSpPr>
        <p:spPr>
          <a:xfrm>
            <a:off x="3712755" y="8551203"/>
            <a:ext cx="49244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メール</a:t>
            </a:r>
          </a:p>
        </p:txBody>
      </p:sp>
      <p:sp>
        <p:nvSpPr>
          <p:cNvPr id="111" name="四角形: 角を丸くする 110">
            <a:extLst>
              <a:ext uri="{FF2B5EF4-FFF2-40B4-BE49-F238E27FC236}">
                <a16:creationId xmlns:a16="http://schemas.microsoft.com/office/drawing/2014/main" id="{26051FD1-5326-4A78-9148-826CBDEAD9AD}"/>
              </a:ext>
            </a:extLst>
          </p:cNvPr>
          <p:cNvSpPr/>
          <p:nvPr/>
        </p:nvSpPr>
        <p:spPr>
          <a:xfrm>
            <a:off x="3567122" y="8254914"/>
            <a:ext cx="783708" cy="221282"/>
          </a:xfrm>
          <a:prstGeom prst="roundRect">
            <a:avLst>
              <a:gd name="adj" fmla="val 13797"/>
            </a:avLst>
          </a:prstGeom>
          <a:solidFill>
            <a:srgbClr val="1596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2" name="テキスト ボックス 111">
            <a:extLst>
              <a:ext uri="{FF2B5EF4-FFF2-40B4-BE49-F238E27FC236}">
                <a16:creationId xmlns:a16="http://schemas.microsoft.com/office/drawing/2014/main" id="{5481426C-1B6E-49BD-A0AD-59B219171CB7}"/>
              </a:ext>
            </a:extLst>
          </p:cNvPr>
          <p:cNvSpPr txBox="1"/>
          <p:nvPr/>
        </p:nvSpPr>
        <p:spPr>
          <a:xfrm>
            <a:off x="3661459" y="8257833"/>
            <a:ext cx="59503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電話番号</a:t>
            </a:r>
          </a:p>
        </p:txBody>
      </p:sp>
      <p:sp>
        <p:nvSpPr>
          <p:cNvPr id="114" name="二等辺三角形 113">
            <a:extLst>
              <a:ext uri="{FF2B5EF4-FFF2-40B4-BE49-F238E27FC236}">
                <a16:creationId xmlns:a16="http://schemas.microsoft.com/office/drawing/2014/main" id="{D518C52A-07DE-45CB-B7A4-71DFF0FF8618}"/>
              </a:ext>
            </a:extLst>
          </p:cNvPr>
          <p:cNvSpPr/>
          <p:nvPr/>
        </p:nvSpPr>
        <p:spPr>
          <a:xfrm rot="10800000">
            <a:off x="3084550" y="4417758"/>
            <a:ext cx="690898" cy="428689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29" name="グループ化 128">
            <a:extLst>
              <a:ext uri="{FF2B5EF4-FFF2-40B4-BE49-F238E27FC236}">
                <a16:creationId xmlns:a16="http://schemas.microsoft.com/office/drawing/2014/main" id="{D1A9756C-9EEE-4EFE-843B-018DF360C04D}"/>
              </a:ext>
            </a:extLst>
          </p:cNvPr>
          <p:cNvGrpSpPr/>
          <p:nvPr/>
        </p:nvGrpSpPr>
        <p:grpSpPr>
          <a:xfrm>
            <a:off x="1079017" y="72646"/>
            <a:ext cx="196178" cy="739457"/>
            <a:chOff x="1079017" y="72646"/>
            <a:chExt cx="196178" cy="739457"/>
          </a:xfrm>
          <a:solidFill>
            <a:schemeClr val="bg1"/>
          </a:solidFill>
        </p:grpSpPr>
        <p:sp>
          <p:nvSpPr>
            <p:cNvPr id="122" name="台形 121">
              <a:extLst>
                <a:ext uri="{FF2B5EF4-FFF2-40B4-BE49-F238E27FC236}">
                  <a16:creationId xmlns:a16="http://schemas.microsoft.com/office/drawing/2014/main" id="{3637C708-97A1-4CA8-B534-D4923DCD118B}"/>
                </a:ext>
              </a:extLst>
            </p:cNvPr>
            <p:cNvSpPr/>
            <p:nvPr/>
          </p:nvSpPr>
          <p:spPr>
            <a:xfrm rot="10800000">
              <a:off x="1079017" y="72646"/>
              <a:ext cx="196178" cy="506047"/>
            </a:xfrm>
            <a:prstGeom prst="trapezoid">
              <a:avLst/>
            </a:prstGeom>
            <a:grpFill/>
            <a:ln w="19050">
              <a:solidFill>
                <a:srgbClr val="1596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楕円 122">
              <a:extLst>
                <a:ext uri="{FF2B5EF4-FFF2-40B4-BE49-F238E27FC236}">
                  <a16:creationId xmlns:a16="http://schemas.microsoft.com/office/drawing/2014/main" id="{AA9C7439-01CD-46BE-A333-CB2A2AAE70F8}"/>
                </a:ext>
              </a:extLst>
            </p:cNvPr>
            <p:cNvSpPr/>
            <p:nvPr/>
          </p:nvSpPr>
          <p:spPr>
            <a:xfrm>
              <a:off x="1092149" y="642189"/>
              <a:ext cx="169914" cy="169914"/>
            </a:xfrm>
            <a:prstGeom prst="ellipse">
              <a:avLst/>
            </a:prstGeom>
            <a:grpFill/>
            <a:ln w="19050">
              <a:solidFill>
                <a:srgbClr val="1596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15" name="テキスト ボックス 114">
            <a:extLst>
              <a:ext uri="{FF2B5EF4-FFF2-40B4-BE49-F238E27FC236}">
                <a16:creationId xmlns:a16="http://schemas.microsoft.com/office/drawing/2014/main" id="{A1679CB8-4BB0-4A76-A2C0-B90DA5DFFEF4}"/>
              </a:ext>
            </a:extLst>
          </p:cNvPr>
          <p:cNvSpPr txBox="1"/>
          <p:nvPr/>
        </p:nvSpPr>
        <p:spPr>
          <a:xfrm>
            <a:off x="285548" y="4987266"/>
            <a:ext cx="3416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使い慣れてるスマホだから安心</a:t>
            </a:r>
          </a:p>
        </p:txBody>
      </p:sp>
      <p:sp>
        <p:nvSpPr>
          <p:cNvPr id="116" name="テキスト ボックス 115">
            <a:extLst>
              <a:ext uri="{FF2B5EF4-FFF2-40B4-BE49-F238E27FC236}">
                <a16:creationId xmlns:a16="http://schemas.microsoft.com/office/drawing/2014/main" id="{C1A56D6B-01AC-4C11-A1A4-E25B827F4993}"/>
              </a:ext>
            </a:extLst>
          </p:cNvPr>
          <p:cNvSpPr txBox="1"/>
          <p:nvPr/>
        </p:nvSpPr>
        <p:spPr>
          <a:xfrm>
            <a:off x="285548" y="5333255"/>
            <a:ext cx="57502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専用端末や機械を使用せず、馴染みのあるスマホで注文ができます。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シンプルで見やすく使いやすい画面です。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17" name="テキスト ボックス 116">
            <a:extLst>
              <a:ext uri="{FF2B5EF4-FFF2-40B4-BE49-F238E27FC236}">
                <a16:creationId xmlns:a16="http://schemas.microsoft.com/office/drawing/2014/main" id="{4D75BC06-00D8-4DA7-AEA1-6C6AD1ECC4EA}"/>
              </a:ext>
            </a:extLst>
          </p:cNvPr>
          <p:cNvSpPr txBox="1"/>
          <p:nvPr/>
        </p:nvSpPr>
        <p:spPr>
          <a:xfrm>
            <a:off x="285548" y="6103359"/>
            <a:ext cx="5032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お気に入りや「いつもの」を使ってすぐに注文</a:t>
            </a:r>
          </a:p>
        </p:txBody>
      </p:sp>
      <p:sp>
        <p:nvSpPr>
          <p:cNvPr id="118" name="テキスト ボックス 117">
            <a:extLst>
              <a:ext uri="{FF2B5EF4-FFF2-40B4-BE49-F238E27FC236}">
                <a16:creationId xmlns:a16="http://schemas.microsoft.com/office/drawing/2014/main" id="{48BA7ADE-601C-40AD-B6BE-5C814735F974}"/>
              </a:ext>
            </a:extLst>
          </p:cNvPr>
          <p:cNvSpPr txBox="1"/>
          <p:nvPr/>
        </p:nvSpPr>
        <p:spPr>
          <a:xfrm>
            <a:off x="285548" y="6449348"/>
            <a:ext cx="55707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いつも注文する商品が数回タップするだけですぐに注文できます。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履歴の確認で注文間違えや注文忘れの防止にも繋がります。</a:t>
            </a:r>
          </a:p>
        </p:txBody>
      </p:sp>
      <p:sp>
        <p:nvSpPr>
          <p:cNvPr id="119" name="テキスト ボックス 118">
            <a:extLst>
              <a:ext uri="{FF2B5EF4-FFF2-40B4-BE49-F238E27FC236}">
                <a16:creationId xmlns:a16="http://schemas.microsoft.com/office/drawing/2014/main" id="{6718E63C-AE59-4F21-A118-86A12054008A}"/>
              </a:ext>
            </a:extLst>
          </p:cNvPr>
          <p:cNvSpPr txBox="1"/>
          <p:nvPr/>
        </p:nvSpPr>
        <p:spPr>
          <a:xfrm>
            <a:off x="285548" y="7346889"/>
            <a:ext cx="2723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商品画像付きで見やすい</a:t>
            </a:r>
          </a:p>
        </p:txBody>
      </p:sp>
      <p:sp>
        <p:nvSpPr>
          <p:cNvPr id="120" name="テキスト ボックス 119">
            <a:extLst>
              <a:ext uri="{FF2B5EF4-FFF2-40B4-BE49-F238E27FC236}">
                <a16:creationId xmlns:a16="http://schemas.microsoft.com/office/drawing/2014/main" id="{E7FA6AA4-AC4D-4598-BD3B-AC6078315640}"/>
              </a:ext>
            </a:extLst>
          </p:cNvPr>
          <p:cNvSpPr txBox="1"/>
          <p:nvPr/>
        </p:nvSpPr>
        <p:spPr>
          <a:xfrm>
            <a:off x="285548" y="7692878"/>
            <a:ext cx="62889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注文商品の画像や詳細情報が掲載されているので、見やすく分かりやすい。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cxnSp>
        <p:nvCxnSpPr>
          <p:cNvPr id="126" name="直線コネクタ 125">
            <a:extLst>
              <a:ext uri="{FF2B5EF4-FFF2-40B4-BE49-F238E27FC236}">
                <a16:creationId xmlns:a16="http://schemas.microsoft.com/office/drawing/2014/main" id="{78A5E951-5E28-4CC8-966F-25D8D2F5B598}"/>
              </a:ext>
            </a:extLst>
          </p:cNvPr>
          <p:cNvCxnSpPr/>
          <p:nvPr/>
        </p:nvCxnSpPr>
        <p:spPr>
          <a:xfrm>
            <a:off x="383034" y="5935850"/>
            <a:ext cx="6142987" cy="0"/>
          </a:xfrm>
          <a:prstGeom prst="line">
            <a:avLst/>
          </a:prstGeom>
          <a:ln w="19050">
            <a:solidFill>
              <a:srgbClr val="1596A7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直線コネクタ 126">
            <a:extLst>
              <a:ext uri="{FF2B5EF4-FFF2-40B4-BE49-F238E27FC236}">
                <a16:creationId xmlns:a16="http://schemas.microsoft.com/office/drawing/2014/main" id="{147CB5F9-3C6B-48CD-A338-F0D7A693DBE0}"/>
              </a:ext>
            </a:extLst>
          </p:cNvPr>
          <p:cNvCxnSpPr/>
          <p:nvPr/>
        </p:nvCxnSpPr>
        <p:spPr>
          <a:xfrm>
            <a:off x="383034" y="7132825"/>
            <a:ext cx="6142987" cy="0"/>
          </a:xfrm>
          <a:prstGeom prst="line">
            <a:avLst/>
          </a:prstGeom>
          <a:ln w="19050">
            <a:solidFill>
              <a:srgbClr val="1596A7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07527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219</TotalTime>
  <Words>149</Words>
  <Application>Microsoft Office PowerPoint</Application>
  <PresentationFormat>A4 210 x 297 mm</PresentationFormat>
  <Paragraphs>23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AKIRA KAWAGOE</dc:creator>
  <cp:lastModifiedBy>岸 孝紀</cp:lastModifiedBy>
  <cp:revision>27</cp:revision>
  <dcterms:created xsi:type="dcterms:W3CDTF">2016-06-05T06:16:39Z</dcterms:created>
  <dcterms:modified xsi:type="dcterms:W3CDTF">2019-01-25T00:16:44Z</dcterms:modified>
</cp:coreProperties>
</file>