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2074"/>
    <a:srgbClr val="1596A7"/>
    <a:srgbClr val="B51D1D"/>
    <a:srgbClr val="FFEBEB"/>
    <a:srgbClr val="C71B1B"/>
    <a:srgbClr val="FFD5D5"/>
    <a:srgbClr val="FFBDBD"/>
    <a:srgbClr val="8C1616"/>
    <a:srgbClr val="E45252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6" y="96"/>
      </p:cViewPr>
      <p:guideLst>
        <p:guide orient="horz" pos="2137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80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87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366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57B8C3A-2B57-4A84-B046-4A2C272B256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41486" y="783441"/>
            <a:ext cx="2937405" cy="1465019"/>
          </a:xfrm>
        </p:spPr>
        <p:txBody>
          <a:bodyPr>
            <a:normAutofit/>
          </a:bodyPr>
          <a:lstStyle>
            <a:lvl1pPr marL="0" indent="0">
              <a:buNone/>
              <a:defRPr sz="1108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注文画面のスクリーンショットをはめ込んでください。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17402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44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331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611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87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499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009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40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61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4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四角形: 角を丸くする 129">
            <a:extLst>
              <a:ext uri="{FF2B5EF4-FFF2-40B4-BE49-F238E27FC236}">
                <a16:creationId xmlns:a16="http://schemas.microsoft.com/office/drawing/2014/main" id="{DB89B355-7102-4001-9453-960D00575DB3}"/>
              </a:ext>
            </a:extLst>
          </p:cNvPr>
          <p:cNvSpPr/>
          <p:nvPr/>
        </p:nvSpPr>
        <p:spPr>
          <a:xfrm>
            <a:off x="4856374" y="1028567"/>
            <a:ext cx="1129033" cy="307777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四角形: 角を丸くする 130">
            <a:extLst>
              <a:ext uri="{FF2B5EF4-FFF2-40B4-BE49-F238E27FC236}">
                <a16:creationId xmlns:a16="http://schemas.microsoft.com/office/drawing/2014/main" id="{D61BAEA5-5672-4959-9B50-DBC74665B056}"/>
              </a:ext>
            </a:extLst>
          </p:cNvPr>
          <p:cNvSpPr/>
          <p:nvPr/>
        </p:nvSpPr>
        <p:spPr>
          <a:xfrm>
            <a:off x="4621482" y="1984912"/>
            <a:ext cx="1129033" cy="307777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四角形: 角を丸くする 131">
            <a:extLst>
              <a:ext uri="{FF2B5EF4-FFF2-40B4-BE49-F238E27FC236}">
                <a16:creationId xmlns:a16="http://schemas.microsoft.com/office/drawing/2014/main" id="{B295DC8A-62C7-4068-9B4D-8FDB4558EFCD}"/>
              </a:ext>
            </a:extLst>
          </p:cNvPr>
          <p:cNvSpPr/>
          <p:nvPr/>
        </p:nvSpPr>
        <p:spPr>
          <a:xfrm>
            <a:off x="5024153" y="2697976"/>
            <a:ext cx="1129033" cy="307777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四角形: 角を丸くする 132">
            <a:extLst>
              <a:ext uri="{FF2B5EF4-FFF2-40B4-BE49-F238E27FC236}">
                <a16:creationId xmlns:a16="http://schemas.microsoft.com/office/drawing/2014/main" id="{07DB2711-C9E1-4380-A256-B60683AB1743}"/>
              </a:ext>
            </a:extLst>
          </p:cNvPr>
          <p:cNvSpPr/>
          <p:nvPr/>
        </p:nvSpPr>
        <p:spPr>
          <a:xfrm>
            <a:off x="4839596" y="3578820"/>
            <a:ext cx="1129033" cy="307777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四角形: 角を丸くする 127">
            <a:extLst>
              <a:ext uri="{FF2B5EF4-FFF2-40B4-BE49-F238E27FC236}">
                <a16:creationId xmlns:a16="http://schemas.microsoft.com/office/drawing/2014/main" id="{8F9CA7AC-A27F-4C30-BDA8-E246F5794EF6}"/>
              </a:ext>
            </a:extLst>
          </p:cNvPr>
          <p:cNvSpPr/>
          <p:nvPr/>
        </p:nvSpPr>
        <p:spPr>
          <a:xfrm>
            <a:off x="267596" y="3889213"/>
            <a:ext cx="1129033" cy="460305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四角形: 角を丸くする 124">
            <a:extLst>
              <a:ext uri="{FF2B5EF4-FFF2-40B4-BE49-F238E27FC236}">
                <a16:creationId xmlns:a16="http://schemas.microsoft.com/office/drawing/2014/main" id="{4B168341-73C4-4883-B31C-BAC90DEABA53}"/>
              </a:ext>
            </a:extLst>
          </p:cNvPr>
          <p:cNvSpPr/>
          <p:nvPr/>
        </p:nvSpPr>
        <p:spPr>
          <a:xfrm>
            <a:off x="326319" y="2102358"/>
            <a:ext cx="1129033" cy="307777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四角形: 角を丸くする 90">
            <a:extLst>
              <a:ext uri="{FF2B5EF4-FFF2-40B4-BE49-F238E27FC236}">
                <a16:creationId xmlns:a16="http://schemas.microsoft.com/office/drawing/2014/main" id="{1F202450-A6F4-4AAE-9B08-D9757729D9DA}"/>
              </a:ext>
            </a:extLst>
          </p:cNvPr>
          <p:cNvSpPr/>
          <p:nvPr/>
        </p:nvSpPr>
        <p:spPr>
          <a:xfrm>
            <a:off x="6788618" y="4016595"/>
            <a:ext cx="2853338" cy="943761"/>
          </a:xfrm>
          <a:prstGeom prst="roundRect">
            <a:avLst>
              <a:gd name="adj" fmla="val 867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四角形: 角を丸くする 89">
            <a:extLst>
              <a:ext uri="{FF2B5EF4-FFF2-40B4-BE49-F238E27FC236}">
                <a16:creationId xmlns:a16="http://schemas.microsoft.com/office/drawing/2014/main" id="{E02DF298-6489-4E7F-B8C6-7902E4A445D3}"/>
              </a:ext>
            </a:extLst>
          </p:cNvPr>
          <p:cNvSpPr/>
          <p:nvPr/>
        </p:nvSpPr>
        <p:spPr>
          <a:xfrm>
            <a:off x="6788618" y="2598856"/>
            <a:ext cx="2853338" cy="979964"/>
          </a:xfrm>
          <a:prstGeom prst="roundRect">
            <a:avLst>
              <a:gd name="adj" fmla="val 867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05884696-BC0E-4238-92C3-E61BC717A377}"/>
              </a:ext>
            </a:extLst>
          </p:cNvPr>
          <p:cNvSpPr/>
          <p:nvPr/>
        </p:nvSpPr>
        <p:spPr>
          <a:xfrm>
            <a:off x="6788618" y="1088838"/>
            <a:ext cx="2853338" cy="921724"/>
          </a:xfrm>
          <a:prstGeom prst="roundRect">
            <a:avLst>
              <a:gd name="adj" fmla="val 867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BEEB187-33A4-460E-B13F-A711F62A8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599" y="828675"/>
            <a:ext cx="2213416" cy="4495524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491A284B-6DEC-424C-A011-3084E68B38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580" y="1392978"/>
            <a:ext cx="1883803" cy="338782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2033764-2E3C-4691-A657-950484EDC8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691" y="3430074"/>
            <a:ext cx="2587105" cy="2599251"/>
          </a:xfrm>
          <a:prstGeom prst="rect">
            <a:avLst/>
          </a:prstGeom>
        </p:spPr>
      </p:pic>
      <p:sp>
        <p:nvSpPr>
          <p:cNvPr id="34" name="Rectangle 71">
            <a:extLst>
              <a:ext uri="{FF2B5EF4-FFF2-40B4-BE49-F238E27FC236}">
                <a16:creationId xmlns:a16="http://schemas.microsoft.com/office/drawing/2014/main" id="{2B529836-0545-4C89-B55D-5B7A915160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29325"/>
            <a:ext cx="9906000" cy="828674"/>
          </a:xfrm>
          <a:prstGeom prst="rect">
            <a:avLst/>
          </a:prstGeom>
          <a:solidFill>
            <a:srgbClr val="E62074"/>
          </a:solidFill>
          <a:ln>
            <a:noFill/>
          </a:ln>
          <a:extLst/>
        </p:spPr>
        <p:txBody>
          <a:bodyPr vert="horz" wrap="square" lIns="57491" tIns="28746" rIns="57491" bIns="28746" numCol="1" anchor="t" anchorCtr="0" compatLnSpc="1">
            <a:prstTxWarp prst="textNoShape">
              <a:avLst/>
            </a:prstTxWarp>
          </a:bodyPr>
          <a:lstStyle/>
          <a:p>
            <a:endParaRPr lang="ja-JP" altLang="en-US" sz="1132"/>
          </a:p>
        </p:txBody>
      </p:sp>
      <p:sp>
        <p:nvSpPr>
          <p:cNvPr id="35" name="Rectangle 72">
            <a:extLst>
              <a:ext uri="{FF2B5EF4-FFF2-40B4-BE49-F238E27FC236}">
                <a16:creationId xmlns:a16="http://schemas.microsoft.com/office/drawing/2014/main" id="{C00E84B0-10FE-4435-81DA-E71CC7A7E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25" y="6618254"/>
            <a:ext cx="6514063" cy="12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住所■■■■■■■■■■■■■■■■　営業時間■■■■■■■■■■■　TEL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00-0000-0000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/FAX0000-0000-0000</a:t>
            </a:r>
            <a:endParaRPr lang="ja-JP" altLang="ja-JP" sz="1132" dirty="0"/>
          </a:p>
        </p:txBody>
      </p:sp>
      <p:sp>
        <p:nvSpPr>
          <p:cNvPr id="36" name="Rectangle 73">
            <a:extLst>
              <a:ext uri="{FF2B5EF4-FFF2-40B4-BE49-F238E27FC236}">
                <a16:creationId xmlns:a16="http://schemas.microsoft.com/office/drawing/2014/main" id="{1CAA2535-7361-42DB-8D16-057EE2646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25" y="6162501"/>
            <a:ext cx="463521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en-US" altLang="ja-JP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MOS</a:t>
            </a:r>
            <a:r>
              <a:rPr lang="ja-JP" altLang="en-US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株式会社</a:t>
            </a:r>
            <a:endParaRPr lang="ja-JP" altLang="ja-JP" sz="27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74CA38F-AE0E-4663-8A66-F5BC98A407F4}"/>
              </a:ext>
            </a:extLst>
          </p:cNvPr>
          <p:cNvSpPr txBox="1"/>
          <p:nvPr/>
        </p:nvSpPr>
        <p:spPr>
          <a:xfrm>
            <a:off x="6049115" y="5558133"/>
            <a:ext cx="2603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ご利用の際は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MOS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株式会社へご連絡ください。</a:t>
            </a: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8EDE80F4-DD2F-4953-B6B5-5A3E74479F38}"/>
              </a:ext>
            </a:extLst>
          </p:cNvPr>
          <p:cNvSpPr/>
          <p:nvPr/>
        </p:nvSpPr>
        <p:spPr>
          <a:xfrm>
            <a:off x="6129796" y="6548570"/>
            <a:ext cx="783708" cy="221282"/>
          </a:xfrm>
          <a:prstGeom prst="roundRect">
            <a:avLst>
              <a:gd name="adj" fmla="val 137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D26C668-31B0-4977-A68B-890738576DE3}"/>
              </a:ext>
            </a:extLst>
          </p:cNvPr>
          <p:cNvSpPr txBox="1"/>
          <p:nvPr/>
        </p:nvSpPr>
        <p:spPr>
          <a:xfrm>
            <a:off x="6889405" y="6259092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0000-0000-0000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45B0507-74ED-478E-A822-AA0F9183EAB4}"/>
              </a:ext>
            </a:extLst>
          </p:cNvPr>
          <p:cNvSpPr txBox="1"/>
          <p:nvPr/>
        </p:nvSpPr>
        <p:spPr>
          <a:xfrm>
            <a:off x="6889405" y="6533412"/>
            <a:ext cx="2292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xxxxxxxxxxxx@xxxxxx.co.jp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DAA96F26-DF07-4BA1-9931-3EC647CDFF67}"/>
              </a:ext>
            </a:extLst>
          </p:cNvPr>
          <p:cNvSpPr/>
          <p:nvPr/>
        </p:nvSpPr>
        <p:spPr>
          <a:xfrm>
            <a:off x="6129796" y="6255200"/>
            <a:ext cx="783708" cy="221282"/>
          </a:xfrm>
          <a:prstGeom prst="roundRect">
            <a:avLst>
              <a:gd name="adj" fmla="val 137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二等辺三角形 50">
            <a:extLst>
              <a:ext uri="{FF2B5EF4-FFF2-40B4-BE49-F238E27FC236}">
                <a16:creationId xmlns:a16="http://schemas.microsoft.com/office/drawing/2014/main" id="{7D75D0CB-E4EC-4D40-89DB-C73D4CE9DBA1}"/>
              </a:ext>
            </a:extLst>
          </p:cNvPr>
          <p:cNvSpPr/>
          <p:nvPr/>
        </p:nvSpPr>
        <p:spPr>
          <a:xfrm rot="10800000">
            <a:off x="6406280" y="6021953"/>
            <a:ext cx="230740" cy="190556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F17D841-097F-4D77-9C9C-68C4B7E84EB0}"/>
              </a:ext>
            </a:extLst>
          </p:cNvPr>
          <p:cNvCxnSpPr>
            <a:cxnSpLocks/>
            <a:endCxn id="130" idx="1"/>
          </p:cNvCxnSpPr>
          <p:nvPr/>
        </p:nvCxnSpPr>
        <p:spPr>
          <a:xfrm flipV="1">
            <a:off x="3478284" y="1182456"/>
            <a:ext cx="1378090" cy="1040628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63EBD220-9A25-4BB8-AD9E-385D9F996263}"/>
              </a:ext>
            </a:extLst>
          </p:cNvPr>
          <p:cNvCxnSpPr>
            <a:cxnSpLocks/>
            <a:endCxn id="131" idx="1"/>
          </p:cNvCxnSpPr>
          <p:nvPr/>
        </p:nvCxnSpPr>
        <p:spPr>
          <a:xfrm flipV="1">
            <a:off x="3454656" y="2138801"/>
            <a:ext cx="1166826" cy="737586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E2A4CA47-9C01-44D6-8030-1078572EE068}"/>
              </a:ext>
            </a:extLst>
          </p:cNvPr>
          <p:cNvCxnSpPr>
            <a:cxnSpLocks/>
            <a:endCxn id="132" idx="1"/>
          </p:cNvCxnSpPr>
          <p:nvPr/>
        </p:nvCxnSpPr>
        <p:spPr>
          <a:xfrm flipV="1">
            <a:off x="3190307" y="2851865"/>
            <a:ext cx="1833846" cy="586498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6D040616-6FD4-4324-B71E-C25EF782E8DC}"/>
              </a:ext>
            </a:extLst>
          </p:cNvPr>
          <p:cNvCxnSpPr>
            <a:cxnSpLocks/>
          </p:cNvCxnSpPr>
          <p:nvPr/>
        </p:nvCxnSpPr>
        <p:spPr>
          <a:xfrm flipV="1">
            <a:off x="3389152" y="3750206"/>
            <a:ext cx="1450444" cy="264788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FC4FB117-F7E0-49C3-B09E-9D6D529E02BD}"/>
              </a:ext>
            </a:extLst>
          </p:cNvPr>
          <p:cNvCxnSpPr>
            <a:cxnSpLocks/>
            <a:stCxn id="128" idx="3"/>
          </p:cNvCxnSpPr>
          <p:nvPr/>
        </p:nvCxnSpPr>
        <p:spPr>
          <a:xfrm>
            <a:off x="1396629" y="4119366"/>
            <a:ext cx="1118603" cy="499634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C56BCD0-B597-48B1-9545-41E84E5E0661}"/>
              </a:ext>
            </a:extLst>
          </p:cNvPr>
          <p:cNvCxnSpPr>
            <a:cxnSpLocks/>
            <a:stCxn id="125" idx="3"/>
          </p:cNvCxnSpPr>
          <p:nvPr/>
        </p:nvCxnSpPr>
        <p:spPr>
          <a:xfrm>
            <a:off x="1455352" y="2256247"/>
            <a:ext cx="901621" cy="1999026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楕円 30">
            <a:extLst>
              <a:ext uri="{FF2B5EF4-FFF2-40B4-BE49-F238E27FC236}">
                <a16:creationId xmlns:a16="http://schemas.microsoft.com/office/drawing/2014/main" id="{65A23AF0-1BBF-4299-B5AF-870D3B6EB840}"/>
              </a:ext>
            </a:extLst>
          </p:cNvPr>
          <p:cNvSpPr/>
          <p:nvPr/>
        </p:nvSpPr>
        <p:spPr>
          <a:xfrm>
            <a:off x="3429654" y="2174453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62C93AD2-B79F-4231-98A8-093FBCB032D3}"/>
              </a:ext>
            </a:extLst>
          </p:cNvPr>
          <p:cNvSpPr/>
          <p:nvPr/>
        </p:nvSpPr>
        <p:spPr>
          <a:xfrm>
            <a:off x="3405842" y="2826916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FE24F132-6689-49FF-9D56-9ED03B7896CA}"/>
              </a:ext>
            </a:extLst>
          </p:cNvPr>
          <p:cNvSpPr/>
          <p:nvPr/>
        </p:nvSpPr>
        <p:spPr>
          <a:xfrm>
            <a:off x="3148667" y="3388891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CE2D3BFB-D242-4714-AB5D-4212F05B1142}"/>
              </a:ext>
            </a:extLst>
          </p:cNvPr>
          <p:cNvSpPr/>
          <p:nvPr/>
        </p:nvSpPr>
        <p:spPr>
          <a:xfrm>
            <a:off x="3353455" y="3955629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F5D3AC37-EBF5-488B-BB5E-17C36BEF4AA4}"/>
              </a:ext>
            </a:extLst>
          </p:cNvPr>
          <p:cNvSpPr/>
          <p:nvPr/>
        </p:nvSpPr>
        <p:spPr>
          <a:xfrm>
            <a:off x="2315230" y="4227091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楕円 78">
            <a:extLst>
              <a:ext uri="{FF2B5EF4-FFF2-40B4-BE49-F238E27FC236}">
                <a16:creationId xmlns:a16="http://schemas.microsoft.com/office/drawing/2014/main" id="{EFEF9D17-33E5-438D-B3FB-719B6B5FA407}"/>
              </a:ext>
            </a:extLst>
          </p:cNvPr>
          <p:cNvSpPr/>
          <p:nvPr/>
        </p:nvSpPr>
        <p:spPr>
          <a:xfrm>
            <a:off x="2462867" y="4569991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1DD3EAB2-6A07-4666-A4B2-BBB3E009D565}"/>
              </a:ext>
            </a:extLst>
          </p:cNvPr>
          <p:cNvSpPr txBox="1"/>
          <p:nvPr/>
        </p:nvSpPr>
        <p:spPr>
          <a:xfrm>
            <a:off x="6788618" y="1141353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注文しやすい機能が豊富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B10B2861-C974-4E0E-9D76-37F3ABE71F1D}"/>
              </a:ext>
            </a:extLst>
          </p:cNvPr>
          <p:cNvSpPr txBox="1"/>
          <p:nvPr/>
        </p:nvSpPr>
        <p:spPr>
          <a:xfrm>
            <a:off x="6788618" y="14873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注文する方が便利で使いやすい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ように作られています。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DA6A84E-3A01-4097-A799-17BA62F8D2A5}"/>
              </a:ext>
            </a:extLst>
          </p:cNvPr>
          <p:cNvSpPr txBox="1"/>
          <p:nvPr/>
        </p:nvSpPr>
        <p:spPr>
          <a:xfrm>
            <a:off x="6788618" y="2665553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入力はいりません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AD7CD149-6A0B-484B-B789-D7EF60007313}"/>
              </a:ext>
            </a:extLst>
          </p:cNvPr>
          <p:cNvSpPr txBox="1"/>
          <p:nvPr/>
        </p:nvSpPr>
        <p:spPr>
          <a:xfrm>
            <a:off x="6788618" y="3011542"/>
            <a:ext cx="2877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数量の増減はプラス、マイナス、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ゴミ箱ボタンをタップするだけ。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796272C2-1092-4BE6-B159-31F1FE764F5D}"/>
              </a:ext>
            </a:extLst>
          </p:cNvPr>
          <p:cNvSpPr txBox="1"/>
          <p:nvPr/>
        </p:nvSpPr>
        <p:spPr>
          <a:xfrm>
            <a:off x="6788618" y="409114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無料ですぐに使える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E2ED16F-7660-463B-8865-5C1AAF3FE97F}"/>
              </a:ext>
            </a:extLst>
          </p:cNvPr>
          <p:cNvSpPr txBox="1"/>
          <p:nvPr/>
        </p:nvSpPr>
        <p:spPr>
          <a:xfrm>
            <a:off x="6788618" y="4437136"/>
            <a:ext cx="2518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スマホ、タブレットがあれば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すぐにご利用いただけます。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533BB21-675B-402A-9B01-B762C4A31C17}"/>
              </a:ext>
            </a:extLst>
          </p:cNvPr>
          <p:cNvSpPr txBox="1"/>
          <p:nvPr/>
        </p:nvSpPr>
        <p:spPr>
          <a:xfrm>
            <a:off x="708464" y="135459"/>
            <a:ext cx="8494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E6207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身近なスマホで手軽に注文しませんか？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80772DC-0E00-4E94-B579-E30B7401E198}"/>
              </a:ext>
            </a:extLst>
          </p:cNvPr>
          <p:cNvSpPr txBox="1"/>
          <p:nvPr/>
        </p:nvSpPr>
        <p:spPr>
          <a:xfrm>
            <a:off x="4953000" y="105654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商品画像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D4DC5827-9B15-4852-9CD6-E651C2744391}"/>
              </a:ext>
            </a:extLst>
          </p:cNvPr>
          <p:cNvSpPr txBox="1"/>
          <p:nvPr/>
        </p:nvSpPr>
        <p:spPr>
          <a:xfrm>
            <a:off x="4712913" y="201513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数量入力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29E11F62-C26C-4E61-89EA-70EBA8D04CF2}"/>
              </a:ext>
            </a:extLst>
          </p:cNvPr>
          <p:cNvSpPr txBox="1"/>
          <p:nvPr/>
        </p:nvSpPr>
        <p:spPr>
          <a:xfrm>
            <a:off x="5146304" y="273271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商品説明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12BFAB96-9444-48B1-B67C-D677B1A9350F}"/>
              </a:ext>
            </a:extLst>
          </p:cNvPr>
          <p:cNvSpPr txBox="1"/>
          <p:nvPr/>
        </p:nvSpPr>
        <p:spPr>
          <a:xfrm>
            <a:off x="4942930" y="359983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商品概要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D6FE055-2D9D-492D-81B4-7774A71621CF}"/>
              </a:ext>
            </a:extLst>
          </p:cNvPr>
          <p:cNvSpPr txBox="1"/>
          <p:nvPr/>
        </p:nvSpPr>
        <p:spPr>
          <a:xfrm>
            <a:off x="429278" y="213876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注文確認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27F8B21-ADD5-411A-8123-A0AA3D54A701}"/>
              </a:ext>
            </a:extLst>
          </p:cNvPr>
          <p:cNvSpPr txBox="1"/>
          <p:nvPr/>
        </p:nvSpPr>
        <p:spPr>
          <a:xfrm>
            <a:off x="391014" y="387490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メニュー</a:t>
            </a:r>
            <a:endParaRPr kumimoji="1" lang="en-US" altLang="ja-JP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検索補助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DC2E2F0D-2347-4BEC-AA83-72519A40577F}"/>
              </a:ext>
            </a:extLst>
          </p:cNvPr>
          <p:cNvSpPr txBox="1"/>
          <p:nvPr/>
        </p:nvSpPr>
        <p:spPr>
          <a:xfrm>
            <a:off x="6275429" y="6551489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rgbClr val="E6207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メール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248D1642-636C-469C-AB9D-B32EAC4CFBC7}"/>
              </a:ext>
            </a:extLst>
          </p:cNvPr>
          <p:cNvSpPr txBox="1"/>
          <p:nvPr/>
        </p:nvSpPr>
        <p:spPr>
          <a:xfrm>
            <a:off x="6224133" y="6258119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rgbClr val="E6207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電話番号</a:t>
            </a:r>
          </a:p>
        </p:txBody>
      </p:sp>
    </p:spTree>
    <p:extLst>
      <p:ext uri="{BB962C8B-B14F-4D97-AF65-F5344CB8AC3E}">
        <p14:creationId xmlns:p14="http://schemas.microsoft.com/office/powerpoint/2010/main" val="2530752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</TotalTime>
  <Words>113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AKIRA KAWAGOE</dc:creator>
  <cp:lastModifiedBy>岸 孝紀</cp:lastModifiedBy>
  <cp:revision>34</cp:revision>
  <dcterms:created xsi:type="dcterms:W3CDTF">2016-06-05T06:16:39Z</dcterms:created>
  <dcterms:modified xsi:type="dcterms:W3CDTF">2019-01-25T00:17:06Z</dcterms:modified>
</cp:coreProperties>
</file>